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337" r:id="rId5"/>
    <p:sldId id="338" r:id="rId6"/>
    <p:sldId id="342" r:id="rId7"/>
    <p:sldId id="339" r:id="rId8"/>
    <p:sldId id="343" r:id="rId9"/>
    <p:sldId id="341" r:id="rId10"/>
    <p:sldId id="321" r:id="rId11"/>
    <p:sldId id="2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B3A"/>
    <a:srgbClr val="BAD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597E5-DDB1-A331-3963-9E8902EB5F01}" v="248" dt="2025-11-03T12:18:21.946"/>
    <p1510:client id="{52B91EEB-A13F-B2DC-0E96-A144DBF8D750}" v="157" dt="2025-11-03T11:28:44.344"/>
    <p1510:client id="{5F00E9C4-8CC7-45AC-A64C-89D6E98D8EDF}" v="171" dt="2025-11-04T11:49:17.474"/>
    <p1510:client id="{79B67090-0ACD-3211-5417-3FBDC7C5D183}" v="464" dt="2025-11-03T11:58:51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trice Shelley" userId="6b20a779-2d0c-4101-8aa2-5b695e72d4bb" providerId="ADAL" clId="{C5B512B2-CA73-4366-932B-D47D1349A739}"/>
    <pc:docChg chg="addSld delSld modSld">
      <pc:chgData name="Beatrice Shelley" userId="6b20a779-2d0c-4101-8aa2-5b695e72d4bb" providerId="ADAL" clId="{C5B512B2-CA73-4366-932B-D47D1349A739}" dt="2025-10-30T17:11:30.762" v="95" actId="20577"/>
      <pc:docMkLst>
        <pc:docMk/>
      </pc:docMkLst>
      <pc:sldChg chg="modSp mod">
        <pc:chgData name="Beatrice Shelley" userId="6b20a779-2d0c-4101-8aa2-5b695e72d4bb" providerId="ADAL" clId="{C5B512B2-CA73-4366-932B-D47D1349A739}" dt="2025-10-30T16:41:35.855" v="38" actId="20577"/>
        <pc:sldMkLst>
          <pc:docMk/>
          <pc:sldMk cId="2000991309" sldId="297"/>
        </pc:sldMkLst>
        <pc:spChg chg="mod">
          <ac:chgData name="Beatrice Shelley" userId="6b20a779-2d0c-4101-8aa2-5b695e72d4bb" providerId="ADAL" clId="{C5B512B2-CA73-4366-932B-D47D1349A739}" dt="2025-10-30T16:41:35.855" v="38" actId="20577"/>
          <ac:spMkLst>
            <pc:docMk/>
            <pc:sldMk cId="2000991309" sldId="297"/>
            <ac:spMk id="6" creationId="{05E34E4A-01CA-9657-2DF3-43C3386375DB}"/>
          </ac:spMkLst>
        </pc:spChg>
      </pc:sldChg>
      <pc:sldChg chg="modSp add mod">
        <pc:chgData name="Beatrice Shelley" userId="6b20a779-2d0c-4101-8aa2-5b695e72d4bb" providerId="ADAL" clId="{C5B512B2-CA73-4366-932B-D47D1349A739}" dt="2025-10-30T16:14:37.363" v="32" actId="20577"/>
        <pc:sldMkLst>
          <pc:docMk/>
          <pc:sldMk cId="1508102565" sldId="338"/>
        </pc:sldMkLst>
        <pc:spChg chg="mod">
          <ac:chgData name="Beatrice Shelley" userId="6b20a779-2d0c-4101-8aa2-5b695e72d4bb" providerId="ADAL" clId="{C5B512B2-CA73-4366-932B-D47D1349A739}" dt="2025-10-30T16:14:37.363" v="32" actId="20577"/>
          <ac:spMkLst>
            <pc:docMk/>
            <pc:sldMk cId="1508102565" sldId="338"/>
            <ac:spMk id="4" creationId="{8DC28825-ADAC-0271-82A8-27FFF6A907AA}"/>
          </ac:spMkLst>
        </pc:spChg>
      </pc:sldChg>
      <pc:sldChg chg="modSp add mod">
        <pc:chgData name="Beatrice Shelley" userId="6b20a779-2d0c-4101-8aa2-5b695e72d4bb" providerId="ADAL" clId="{C5B512B2-CA73-4366-932B-D47D1349A739}" dt="2025-10-30T17:10:42.959" v="55" actId="20577"/>
        <pc:sldMkLst>
          <pc:docMk/>
          <pc:sldMk cId="1201833473" sldId="339"/>
        </pc:sldMkLst>
        <pc:spChg chg="mod">
          <ac:chgData name="Beatrice Shelley" userId="6b20a779-2d0c-4101-8aa2-5b695e72d4bb" providerId="ADAL" clId="{C5B512B2-CA73-4366-932B-D47D1349A739}" dt="2025-10-30T17:10:42.959" v="55" actId="20577"/>
          <ac:spMkLst>
            <pc:docMk/>
            <pc:sldMk cId="1201833473" sldId="339"/>
            <ac:spMk id="4" creationId="{8DC28825-ADAC-0271-82A8-27FFF6A907AA}"/>
          </ac:spMkLst>
        </pc:spChg>
      </pc:sldChg>
      <pc:sldChg chg="modSp add mod">
        <pc:chgData name="Beatrice Shelley" userId="6b20a779-2d0c-4101-8aa2-5b695e72d4bb" providerId="ADAL" clId="{C5B512B2-CA73-4366-932B-D47D1349A739}" dt="2025-10-30T17:11:30.762" v="95" actId="20577"/>
        <pc:sldMkLst>
          <pc:docMk/>
          <pc:sldMk cId="4102585308" sldId="341"/>
        </pc:sldMkLst>
        <pc:spChg chg="mod">
          <ac:chgData name="Beatrice Shelley" userId="6b20a779-2d0c-4101-8aa2-5b695e72d4bb" providerId="ADAL" clId="{C5B512B2-CA73-4366-932B-D47D1349A739}" dt="2025-10-30T17:11:30.762" v="95" actId="20577"/>
          <ac:spMkLst>
            <pc:docMk/>
            <pc:sldMk cId="4102585308" sldId="341"/>
            <ac:spMk id="4" creationId="{8DC28825-ADAC-0271-82A8-27FFF6A907AA}"/>
          </ac:spMkLst>
        </pc:spChg>
      </pc:sldChg>
    </pc:docChg>
  </pc:docChgLst>
  <pc:docChgLst>
    <pc:chgData name="Emily Lloyd" userId="S::psyc1301@ox.ac.uk::8063148b-93fe-41e9-96f5-18329cc95aa0" providerId="AD" clId="Web-{5F00E9C4-8CC7-45AC-A64C-89D6E98D8EDF}"/>
    <pc:docChg chg="modSld">
      <pc:chgData name="Emily Lloyd" userId="S::psyc1301@ox.ac.uk::8063148b-93fe-41e9-96f5-18329cc95aa0" providerId="AD" clId="Web-{5F00E9C4-8CC7-45AC-A64C-89D6E98D8EDF}" dt="2025-11-04T11:49:17.474" v="104" actId="1076"/>
      <pc:docMkLst>
        <pc:docMk/>
      </pc:docMkLst>
      <pc:sldChg chg="addSp delSp modSp">
        <pc:chgData name="Emily Lloyd" userId="S::psyc1301@ox.ac.uk::8063148b-93fe-41e9-96f5-18329cc95aa0" providerId="AD" clId="Web-{5F00E9C4-8CC7-45AC-A64C-89D6E98D8EDF}" dt="2025-11-04T11:49:17.474" v="104" actId="1076"/>
        <pc:sldMkLst>
          <pc:docMk/>
          <pc:sldMk cId="4102585308" sldId="341"/>
        </pc:sldMkLst>
        <pc:spChg chg="mod">
          <ac:chgData name="Emily Lloyd" userId="S::psyc1301@ox.ac.uk::8063148b-93fe-41e9-96f5-18329cc95aa0" providerId="AD" clId="Web-{5F00E9C4-8CC7-45AC-A64C-89D6E98D8EDF}" dt="2025-11-04T11:47:07.441" v="81" actId="20577"/>
          <ac:spMkLst>
            <pc:docMk/>
            <pc:sldMk cId="4102585308" sldId="341"/>
            <ac:spMk id="4" creationId="{8DC28825-ADAC-0271-82A8-27FFF6A907AA}"/>
          </ac:spMkLst>
        </pc:spChg>
        <pc:picChg chg="add mod">
          <ac:chgData name="Emily Lloyd" userId="S::psyc1301@ox.ac.uk::8063148b-93fe-41e9-96f5-18329cc95aa0" providerId="AD" clId="Web-{5F00E9C4-8CC7-45AC-A64C-89D6E98D8EDF}" dt="2025-11-04T11:49:14.067" v="102" actId="1076"/>
          <ac:picMkLst>
            <pc:docMk/>
            <pc:sldMk cId="4102585308" sldId="341"/>
            <ac:picMk id="2" creationId="{B2423F4C-CC6E-772C-3E92-5EBFC91511FF}"/>
          </ac:picMkLst>
        </pc:picChg>
        <pc:picChg chg="add mod">
          <ac:chgData name="Emily Lloyd" userId="S::psyc1301@ox.ac.uk::8063148b-93fe-41e9-96f5-18329cc95aa0" providerId="AD" clId="Web-{5F00E9C4-8CC7-45AC-A64C-89D6E98D8EDF}" dt="2025-11-04T11:49:15.395" v="103" actId="1076"/>
          <ac:picMkLst>
            <pc:docMk/>
            <pc:sldMk cId="4102585308" sldId="341"/>
            <ac:picMk id="5" creationId="{E8284FC7-96A6-C48F-D7E5-1A7FBD5E0A14}"/>
          </ac:picMkLst>
        </pc:picChg>
        <pc:picChg chg="add del mod">
          <ac:chgData name="Emily Lloyd" userId="S::psyc1301@ox.ac.uk::8063148b-93fe-41e9-96f5-18329cc95aa0" providerId="AD" clId="Web-{5F00E9C4-8CC7-45AC-A64C-89D6E98D8EDF}" dt="2025-11-04T11:48:54.208" v="98"/>
          <ac:picMkLst>
            <pc:docMk/>
            <pc:sldMk cId="4102585308" sldId="341"/>
            <ac:picMk id="6" creationId="{A68EF8D2-EEBB-71B6-BC68-B4DAEEA54941}"/>
          </ac:picMkLst>
        </pc:picChg>
        <pc:picChg chg="add mod">
          <ac:chgData name="Emily Lloyd" userId="S::psyc1301@ox.ac.uk::8063148b-93fe-41e9-96f5-18329cc95aa0" providerId="AD" clId="Web-{5F00E9C4-8CC7-45AC-A64C-89D6E98D8EDF}" dt="2025-11-04T11:49:17.474" v="104" actId="1076"/>
          <ac:picMkLst>
            <pc:docMk/>
            <pc:sldMk cId="4102585308" sldId="341"/>
            <ac:picMk id="7" creationId="{FB6B88BE-3CB2-7CBA-7CE3-B2649A5DE2B9}"/>
          </ac:picMkLst>
        </pc:picChg>
      </pc:sldChg>
    </pc:docChg>
  </pc:docChgLst>
  <pc:docChgLst>
    <pc:chgData name="Shivani Joshi" userId="S::wolf6796@ox.ac.uk::bb14b8a9-20c7-4ae8-a78c-713784d541dd" providerId="AD" clId="Web-{52B91EEB-A13F-B2DC-0E96-A144DBF8D750}"/>
    <pc:docChg chg="addSld modSld">
      <pc:chgData name="Shivani Joshi" userId="S::wolf6796@ox.ac.uk::bb14b8a9-20c7-4ae8-a78c-713784d541dd" providerId="AD" clId="Web-{52B91EEB-A13F-B2DC-0E96-A144DBF8D750}" dt="2025-11-03T11:28:42.266" v="82" actId="20577"/>
      <pc:docMkLst>
        <pc:docMk/>
      </pc:docMkLst>
      <pc:sldChg chg="modSp">
        <pc:chgData name="Shivani Joshi" userId="S::wolf6796@ox.ac.uk::bb14b8a9-20c7-4ae8-a78c-713784d541dd" providerId="AD" clId="Web-{52B91EEB-A13F-B2DC-0E96-A144DBF8D750}" dt="2025-11-03T11:28:42.266" v="82" actId="20577"/>
        <pc:sldMkLst>
          <pc:docMk/>
          <pc:sldMk cId="1508102565" sldId="338"/>
        </pc:sldMkLst>
        <pc:spChg chg="mod">
          <ac:chgData name="Shivani Joshi" userId="S::wolf6796@ox.ac.uk::bb14b8a9-20c7-4ae8-a78c-713784d541dd" providerId="AD" clId="Web-{52B91EEB-A13F-B2DC-0E96-A144DBF8D750}" dt="2025-11-03T11:28:42.266" v="82" actId="20577"/>
          <ac:spMkLst>
            <pc:docMk/>
            <pc:sldMk cId="1508102565" sldId="338"/>
            <ac:spMk id="4" creationId="{8DC28825-ADAC-0271-82A8-27FFF6A907AA}"/>
          </ac:spMkLst>
        </pc:spChg>
      </pc:sldChg>
      <pc:sldChg chg="modSp add replId">
        <pc:chgData name="Shivani Joshi" userId="S::wolf6796@ox.ac.uk::bb14b8a9-20c7-4ae8-a78c-713784d541dd" providerId="AD" clId="Web-{52B91EEB-A13F-B2DC-0E96-A144DBF8D750}" dt="2025-11-03T11:28:23.250" v="39" actId="20577"/>
        <pc:sldMkLst>
          <pc:docMk/>
          <pc:sldMk cId="4284915590" sldId="342"/>
        </pc:sldMkLst>
        <pc:spChg chg="mod">
          <ac:chgData name="Shivani Joshi" userId="S::wolf6796@ox.ac.uk::bb14b8a9-20c7-4ae8-a78c-713784d541dd" providerId="AD" clId="Web-{52B91EEB-A13F-B2DC-0E96-A144DBF8D750}" dt="2025-11-03T11:28:23.250" v="39" actId="20577"/>
          <ac:spMkLst>
            <pc:docMk/>
            <pc:sldMk cId="4284915590" sldId="342"/>
            <ac:spMk id="4" creationId="{84894FBB-966A-9FA0-C668-2DA84E6C1445}"/>
          </ac:spMkLst>
        </pc:spChg>
      </pc:sldChg>
    </pc:docChg>
  </pc:docChgLst>
  <pc:docChgLst>
    <pc:chgData name="Shivani Joshi" userId="S::wolf6796@ox.ac.uk::bb14b8a9-20c7-4ae8-a78c-713784d541dd" providerId="AD" clId="Web-{79B67090-0ACD-3211-5417-3FBDC7C5D183}"/>
    <pc:docChg chg="modSld">
      <pc:chgData name="Shivani Joshi" userId="S::wolf6796@ox.ac.uk::bb14b8a9-20c7-4ae8-a78c-713784d541dd" providerId="AD" clId="Web-{79B67090-0ACD-3211-5417-3FBDC7C5D183}" dt="2025-11-03T11:58:51.150" v="248"/>
      <pc:docMkLst>
        <pc:docMk/>
      </pc:docMkLst>
      <pc:sldChg chg="modSp">
        <pc:chgData name="Shivani Joshi" userId="S::wolf6796@ox.ac.uk::bb14b8a9-20c7-4ae8-a78c-713784d541dd" providerId="AD" clId="Web-{79B67090-0ACD-3211-5417-3FBDC7C5D183}" dt="2025-11-03T11:40:52.410" v="226" actId="20577"/>
        <pc:sldMkLst>
          <pc:docMk/>
          <pc:sldMk cId="1508102565" sldId="338"/>
        </pc:sldMkLst>
        <pc:spChg chg="mod">
          <ac:chgData name="Shivani Joshi" userId="S::wolf6796@ox.ac.uk::bb14b8a9-20c7-4ae8-a78c-713784d541dd" providerId="AD" clId="Web-{79B67090-0ACD-3211-5417-3FBDC7C5D183}" dt="2025-11-03T11:40:52.410" v="226" actId="20577"/>
          <ac:spMkLst>
            <pc:docMk/>
            <pc:sldMk cId="1508102565" sldId="338"/>
            <ac:spMk id="4" creationId="{8DC28825-ADAC-0271-82A8-27FFF6A907AA}"/>
          </ac:spMkLst>
        </pc:spChg>
      </pc:sldChg>
      <pc:sldChg chg="addSp">
        <pc:chgData name="Shivani Joshi" userId="S::wolf6796@ox.ac.uk::bb14b8a9-20c7-4ae8-a78c-713784d541dd" providerId="AD" clId="Web-{79B67090-0ACD-3211-5417-3FBDC7C5D183}" dt="2025-11-03T11:58:48.135" v="247"/>
        <pc:sldMkLst>
          <pc:docMk/>
          <pc:sldMk cId="1201833473" sldId="339"/>
        </pc:sldMkLst>
        <pc:picChg chg="add">
          <ac:chgData name="Shivani Joshi" userId="S::wolf6796@ox.ac.uk::bb14b8a9-20c7-4ae8-a78c-713784d541dd" providerId="AD" clId="Web-{79B67090-0ACD-3211-5417-3FBDC7C5D183}" dt="2025-11-03T11:58:48.135" v="247"/>
          <ac:picMkLst>
            <pc:docMk/>
            <pc:sldMk cId="1201833473" sldId="339"/>
            <ac:picMk id="5" creationId="{969124C4-4B2F-BA45-7EE6-51BA6C203962}"/>
          </ac:picMkLst>
        </pc:picChg>
      </pc:sldChg>
      <pc:sldChg chg="addSp">
        <pc:chgData name="Shivani Joshi" userId="S::wolf6796@ox.ac.uk::bb14b8a9-20c7-4ae8-a78c-713784d541dd" providerId="AD" clId="Web-{79B67090-0ACD-3211-5417-3FBDC7C5D183}" dt="2025-11-03T11:58:51.150" v="248"/>
        <pc:sldMkLst>
          <pc:docMk/>
          <pc:sldMk cId="4252467676" sldId="340"/>
        </pc:sldMkLst>
        <pc:picChg chg="add">
          <ac:chgData name="Shivani Joshi" userId="S::wolf6796@ox.ac.uk::bb14b8a9-20c7-4ae8-a78c-713784d541dd" providerId="AD" clId="Web-{79B67090-0ACD-3211-5417-3FBDC7C5D183}" dt="2025-11-03T11:58:51.150" v="248"/>
          <ac:picMkLst>
            <pc:docMk/>
            <pc:sldMk cId="4252467676" sldId="340"/>
            <ac:picMk id="5" creationId="{BB385C91-AA87-3506-E94C-B930374FF2B9}"/>
          </ac:picMkLst>
        </pc:picChg>
      </pc:sldChg>
      <pc:sldChg chg="addSp delSp modSp">
        <pc:chgData name="Shivani Joshi" userId="S::wolf6796@ox.ac.uk::bb14b8a9-20c7-4ae8-a78c-713784d541dd" providerId="AD" clId="Web-{79B67090-0ACD-3211-5417-3FBDC7C5D183}" dt="2025-11-03T11:41:36.037" v="246"/>
        <pc:sldMkLst>
          <pc:docMk/>
          <pc:sldMk cId="4284915590" sldId="342"/>
        </pc:sldMkLst>
        <pc:spChg chg="add del mod ord">
          <ac:chgData name="Shivani Joshi" userId="S::wolf6796@ox.ac.uk::bb14b8a9-20c7-4ae8-a78c-713784d541dd" providerId="AD" clId="Web-{79B67090-0ACD-3211-5417-3FBDC7C5D183}" dt="2025-11-03T11:36:46.884" v="122"/>
          <ac:spMkLst>
            <pc:docMk/>
            <pc:sldMk cId="4284915590" sldId="342"/>
            <ac:spMk id="4" creationId="{84894FBB-966A-9FA0-C668-2DA84E6C1445}"/>
          </ac:spMkLst>
        </pc:spChg>
        <pc:spChg chg="add del mod ord">
          <ac:chgData name="Shivani Joshi" userId="S::wolf6796@ox.ac.uk::bb14b8a9-20c7-4ae8-a78c-713784d541dd" providerId="AD" clId="Web-{79B67090-0ACD-3211-5417-3FBDC7C5D183}" dt="2025-11-03T11:41:33.271" v="245" actId="20577"/>
          <ac:spMkLst>
            <pc:docMk/>
            <pc:sldMk cId="4284915590" sldId="342"/>
            <ac:spMk id="5" creationId="{56BDEB1F-266F-931A-DAE5-B9C5A45916E0}"/>
          </ac:spMkLst>
        </pc:spChg>
        <pc:picChg chg="ord">
          <ac:chgData name="Shivani Joshi" userId="S::wolf6796@ox.ac.uk::bb14b8a9-20c7-4ae8-a78c-713784d541dd" providerId="AD" clId="Web-{79B67090-0ACD-3211-5417-3FBDC7C5D183}" dt="2025-11-03T11:36:37.837" v="119"/>
          <ac:picMkLst>
            <pc:docMk/>
            <pc:sldMk cId="4284915590" sldId="342"/>
            <ac:picMk id="3" creationId="{A9034E71-8B0E-D436-3CC7-4A7018626D24}"/>
          </ac:picMkLst>
        </pc:picChg>
        <pc:picChg chg="add">
          <ac:chgData name="Shivani Joshi" userId="S::wolf6796@ox.ac.uk::bb14b8a9-20c7-4ae8-a78c-713784d541dd" providerId="AD" clId="Web-{79B67090-0ACD-3211-5417-3FBDC7C5D183}" dt="2025-11-03T11:41:36.037" v="246"/>
          <ac:picMkLst>
            <pc:docMk/>
            <pc:sldMk cId="4284915590" sldId="342"/>
            <ac:picMk id="7" creationId="{52736809-191F-25AE-BECA-46CC21AD4A14}"/>
          </ac:picMkLst>
        </pc:picChg>
      </pc:sldChg>
    </pc:docChg>
  </pc:docChgLst>
  <pc:docChgLst>
    <pc:chgData name="Beatrice Shelley" userId="S::mast4782@ox.ac.uk::6b20a779-2d0c-4101-8aa2-5b695e72d4bb" providerId="AD" clId="Web-{305597E5-DDB1-A331-3963-9E8902EB5F01}"/>
    <pc:docChg chg="addSld delSld modSld">
      <pc:chgData name="Beatrice Shelley" userId="S::mast4782@ox.ac.uk::6b20a779-2d0c-4101-8aa2-5b695e72d4bb" providerId="AD" clId="Web-{305597E5-DDB1-A331-3963-9E8902EB5F01}" dt="2025-11-03T12:18:21.931" v="139"/>
      <pc:docMkLst>
        <pc:docMk/>
      </pc:docMkLst>
      <pc:sldChg chg="addSp modSp">
        <pc:chgData name="Beatrice Shelley" userId="S::mast4782@ox.ac.uk::6b20a779-2d0c-4101-8aa2-5b695e72d4bb" providerId="AD" clId="Web-{305597E5-DDB1-A331-3963-9E8902EB5F01}" dt="2025-11-03T11:31:52.745" v="30" actId="1076"/>
        <pc:sldMkLst>
          <pc:docMk/>
          <pc:sldMk cId="1508102565" sldId="338"/>
        </pc:sldMkLst>
        <pc:spChg chg="mod">
          <ac:chgData name="Beatrice Shelley" userId="S::mast4782@ox.ac.uk::6b20a779-2d0c-4101-8aa2-5b695e72d4bb" providerId="AD" clId="Web-{305597E5-DDB1-A331-3963-9E8902EB5F01}" dt="2025-11-03T11:20:15.519" v="27" actId="20577"/>
          <ac:spMkLst>
            <pc:docMk/>
            <pc:sldMk cId="1508102565" sldId="338"/>
            <ac:spMk id="4" creationId="{8DC28825-ADAC-0271-82A8-27FFF6A907AA}"/>
          </ac:spMkLst>
        </pc:spChg>
        <pc:picChg chg="add mod">
          <ac:chgData name="Beatrice Shelley" userId="S::mast4782@ox.ac.uk::6b20a779-2d0c-4101-8aa2-5b695e72d4bb" providerId="AD" clId="Web-{305597E5-DDB1-A331-3963-9E8902EB5F01}" dt="2025-11-03T11:31:52.745" v="30" actId="1076"/>
          <ac:picMkLst>
            <pc:docMk/>
            <pc:sldMk cId="1508102565" sldId="338"/>
            <ac:picMk id="2" creationId="{35B23C1F-C6D8-7219-3D60-740DCFCF0918}"/>
          </ac:picMkLst>
        </pc:picChg>
      </pc:sldChg>
      <pc:sldChg chg="modSp">
        <pc:chgData name="Beatrice Shelley" userId="S::mast4782@ox.ac.uk::6b20a779-2d0c-4101-8aa2-5b695e72d4bb" providerId="AD" clId="Web-{305597E5-DDB1-A331-3963-9E8902EB5F01}" dt="2025-11-03T11:59:51.623" v="34" actId="20577"/>
        <pc:sldMkLst>
          <pc:docMk/>
          <pc:sldMk cId="1201833473" sldId="339"/>
        </pc:sldMkLst>
        <pc:spChg chg="mod">
          <ac:chgData name="Beatrice Shelley" userId="S::mast4782@ox.ac.uk::6b20a779-2d0c-4101-8aa2-5b695e72d4bb" providerId="AD" clId="Web-{305597E5-DDB1-A331-3963-9E8902EB5F01}" dt="2025-11-03T11:59:51.623" v="34" actId="20577"/>
          <ac:spMkLst>
            <pc:docMk/>
            <pc:sldMk cId="1201833473" sldId="339"/>
            <ac:spMk id="4" creationId="{8DC28825-ADAC-0271-82A8-27FFF6A907AA}"/>
          </ac:spMkLst>
        </pc:spChg>
      </pc:sldChg>
      <pc:sldChg chg="modSp del">
        <pc:chgData name="Beatrice Shelley" userId="S::mast4782@ox.ac.uk::6b20a779-2d0c-4101-8aa2-5b695e72d4bb" providerId="AD" clId="Web-{305597E5-DDB1-A331-3963-9E8902EB5F01}" dt="2025-11-03T12:18:21.931" v="139"/>
        <pc:sldMkLst>
          <pc:docMk/>
          <pc:sldMk cId="4252467676" sldId="340"/>
        </pc:sldMkLst>
        <pc:spChg chg="mod">
          <ac:chgData name="Beatrice Shelley" userId="S::mast4782@ox.ac.uk::6b20a779-2d0c-4101-8aa2-5b695e72d4bb" providerId="AD" clId="Web-{305597E5-DDB1-A331-3963-9E8902EB5F01}" dt="2025-11-03T12:18:10.446" v="129" actId="20577"/>
          <ac:spMkLst>
            <pc:docMk/>
            <pc:sldMk cId="4252467676" sldId="340"/>
            <ac:spMk id="4" creationId="{8DC28825-ADAC-0271-82A8-27FFF6A907AA}"/>
          </ac:spMkLst>
        </pc:spChg>
      </pc:sldChg>
      <pc:sldChg chg="modSp">
        <pc:chgData name="Beatrice Shelley" userId="S::mast4782@ox.ac.uk::6b20a779-2d0c-4101-8aa2-5b695e72d4bb" providerId="AD" clId="Web-{305597E5-DDB1-A331-3963-9E8902EB5F01}" dt="2025-11-03T12:18:17.009" v="138" actId="20577"/>
        <pc:sldMkLst>
          <pc:docMk/>
          <pc:sldMk cId="4102585308" sldId="341"/>
        </pc:sldMkLst>
        <pc:spChg chg="mod">
          <ac:chgData name="Beatrice Shelley" userId="S::mast4782@ox.ac.uk::6b20a779-2d0c-4101-8aa2-5b695e72d4bb" providerId="AD" clId="Web-{305597E5-DDB1-A331-3963-9E8902EB5F01}" dt="2025-11-03T12:18:17.009" v="138" actId="20577"/>
          <ac:spMkLst>
            <pc:docMk/>
            <pc:sldMk cId="4102585308" sldId="341"/>
            <ac:spMk id="4" creationId="{8DC28825-ADAC-0271-82A8-27FFF6A907AA}"/>
          </ac:spMkLst>
        </pc:spChg>
      </pc:sldChg>
      <pc:sldChg chg="modSp add replId">
        <pc:chgData name="Beatrice Shelley" userId="S::mast4782@ox.ac.uk::6b20a779-2d0c-4101-8aa2-5b695e72d4bb" providerId="AD" clId="Web-{305597E5-DDB1-A331-3963-9E8902EB5F01}" dt="2025-11-03T12:14:29.159" v="127" actId="20577"/>
        <pc:sldMkLst>
          <pc:docMk/>
          <pc:sldMk cId="3532369486" sldId="343"/>
        </pc:sldMkLst>
        <pc:spChg chg="mod">
          <ac:chgData name="Beatrice Shelley" userId="S::mast4782@ox.ac.uk::6b20a779-2d0c-4101-8aa2-5b695e72d4bb" providerId="AD" clId="Web-{305597E5-DDB1-A331-3963-9E8902EB5F01}" dt="2025-11-03T12:14:29.159" v="127" actId="20577"/>
          <ac:spMkLst>
            <pc:docMk/>
            <pc:sldMk cId="3532369486" sldId="343"/>
            <ac:spMk id="4" creationId="{C3555EF6-9FF5-B91D-AD07-3835D825B5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146DC-11CC-4F02-BF95-7107A62A02EA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47E8F-748F-4EFC-A36C-4E69F069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99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Finally we’re on X – please follow and share there!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899223-0F2E-4585-A050-B90B8421B2B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8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B62C-0536-2B9F-6972-87083B6D6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C0DA8-E729-4EE3-4DE5-2CD54A997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574FB-1AA7-EA11-9B7B-F3761947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0E6AC-F3A0-4966-320C-221D4994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A8935-E06C-DC49-6242-385B6B72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9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D9777-C328-E97F-3A42-5D1651BD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155D4-1A38-E9E8-EF86-E465DD13F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84C8-ED80-87FB-C7E7-927E6018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150B5-2C4C-EA4D-A1F8-AD7AB1AF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622A3-45F6-B567-6613-F65F1C0A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40176E-7E22-3659-E0D8-3D27005C4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F436A-9A39-FD71-173D-7CD5C382E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ACB12-7EB4-871D-B9E2-0FFF3FE9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50AC0-9111-0DAA-523C-2DE195C9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01E62-889B-1248-7758-2B2CC21E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9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7746-18F1-43DE-FC00-B2A248A05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176D5-B7D9-F691-B74A-FB2E89F01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4B5A2-A811-57D3-0818-DCF3553B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53483-D653-4771-D730-2279776EC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ED7F2-CA04-891E-FF65-E6F9D8040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3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F4AD0-1AA5-8F4F-269D-24C3202BC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B40D9-AE35-CAD3-07CA-356A908D7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C0350-9F75-A1AC-F953-17AA1BE9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1668C-1DBD-4431-C8BF-F8C050BB8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F0CFB-FE7A-CD73-1495-33EA9FC8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5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DA9D4-E755-DD26-E86D-FDD91A423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12154-F0DF-39BB-2493-5BBC9BFD1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33498-D2AA-5A75-EB83-B687374AE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4FC10-F392-6C7A-5854-9CCB6BA6C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E3808-B00B-302D-94A5-97DAE321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72FD0-A8C7-9F76-483D-0FF7A09D9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0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4616-092B-A3DB-6996-436DA7F99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A279D-005E-FC06-730B-F7F541B2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7EB81-7968-FF5C-D3A2-A309A4881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386D30-F252-4C68-7DEA-E4797ECE6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3EDD3-8055-11C6-6959-8656F7048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F0953C-AD8B-51E0-700E-E7627137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F5188-07F3-3C77-AF5C-FE4137FA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F02C19-E02C-A2FA-23DE-4825F5D1E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7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59804-1548-04A9-0F10-42B7B828B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0C396B-3403-DC6F-E264-A7B32332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B146EA-C07F-D780-DCA0-4B45B7AF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21CDCF-BA28-2AAD-D008-611A371C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6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ECA41-159E-DE55-9B4A-252D249E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E0E7DF-629F-C576-E17F-329D55DB6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77F887-9D64-E298-7020-C2DA5EC34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3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F0253-16BC-7EED-C54F-06EBE1C9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FBCAA-EC82-7D09-C6A8-F8A0DB309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3C979-F035-3120-B8FD-E22BB0948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7BE13D-748E-EF56-14CB-0B291672C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B46C5-9912-98C6-FFAC-59B7DE31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1A02E-10AC-28DA-5FB5-3818856C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5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285F1-0058-FFC3-2388-BFC107BF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E1ABBE-13E4-A56D-B349-50F3361B5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D3556-EFD3-29E7-0721-9BF0FA4CF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F2335-FA37-616E-8B3A-6E3EFBAEC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3D9A0-A964-EBB9-9BC9-D0AFCE2F8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F2C3E-C67C-C012-23CF-2669FE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4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466C00-B8C2-78C9-86FE-9F935CB32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E3E9E-4037-1C0D-7476-BD28DF070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9BAF2-47AC-8132-A8D8-90B36AE43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E2F0-F2F1-EE4E-9D33-8496A2F6F64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3FDEE-B54B-83DA-BE72-27143C36FA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674C7-F26D-28AF-81A3-8E4841484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6E751-6C40-9249-8E8D-1D11F747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background with white dots&#10;&#10;Description automatically generated with low confidence">
            <a:extLst>
              <a:ext uri="{FF2B5EF4-FFF2-40B4-BE49-F238E27FC236}">
                <a16:creationId xmlns:a16="http://schemas.microsoft.com/office/drawing/2014/main" id="{8D472515-65C3-F5A8-1241-25C236275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02DDB8-274E-4E42-EA1A-719C9D06F090}"/>
              </a:ext>
            </a:extLst>
          </p:cNvPr>
          <p:cNvSpPr txBox="1"/>
          <p:nvPr/>
        </p:nvSpPr>
        <p:spPr>
          <a:xfrm>
            <a:off x="835929" y="999539"/>
            <a:ext cx="8939071" cy="4616648"/>
          </a:xfrm>
          <a:prstGeom prst="rect">
            <a:avLst/>
          </a:prstGeom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600" b="1">
                <a:solidFill>
                  <a:schemeClr val="bg1"/>
                </a:solidFill>
                <a:latin typeface="Arial"/>
                <a:cs typeface="Arial"/>
              </a:rPr>
              <a:t>Welcome!</a:t>
            </a:r>
            <a:br>
              <a:rPr lang="en-GB" sz="4800" b="1">
                <a:solidFill>
                  <a:schemeClr val="bg1"/>
                </a:solidFill>
                <a:latin typeface="Arial"/>
                <a:cs typeface="Arial"/>
              </a:rPr>
            </a:br>
            <a:br>
              <a:rPr lang="en-GB" sz="4800" b="1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GB" sz="4800" b="1">
                <a:solidFill>
                  <a:schemeClr val="bg1"/>
                </a:solidFill>
                <a:latin typeface="Arial"/>
                <a:cs typeface="Arial"/>
              </a:rPr>
              <a:t>MHR Incubator Gathering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912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FE5AA956-B6FB-8674-346C-921F80B97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C28825-ADAC-0271-82A8-27FFF6A907AA}"/>
              </a:ext>
            </a:extLst>
          </p:cNvPr>
          <p:cNvSpPr txBox="1"/>
          <p:nvPr/>
        </p:nvSpPr>
        <p:spPr>
          <a:xfrm>
            <a:off x="1062071" y="1154541"/>
            <a:ext cx="8554451" cy="54476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b="1">
                <a:solidFill>
                  <a:srgbClr val="80BB3A"/>
                </a:solidFill>
                <a:latin typeface="Arial"/>
                <a:cs typeface="Arial"/>
              </a:rPr>
              <a:t>Networking Round 1</a:t>
            </a:r>
            <a:endParaRPr lang="en-GB" sz="4400" b="1">
              <a:solidFill>
                <a:srgbClr val="80BB3A"/>
              </a:solidFill>
              <a:latin typeface="Arial"/>
              <a:cs typeface="Arial"/>
              <a:sym typeface="Wingdings" panose="05000000000000000000" pitchFamily="2" charset="2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3600" b="1">
                <a:solidFill>
                  <a:srgbClr val="80BB3A"/>
                </a:solidFill>
                <a:latin typeface="Arial"/>
                <a:cs typeface="Arial"/>
              </a:rPr>
              <a:t>Introduce yourselves to each other</a:t>
            </a:r>
          </a:p>
          <a:p>
            <a:pPr marL="457200" indent="-457200">
              <a:buFont typeface="Arial"/>
              <a:buChar char="•"/>
            </a:pPr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What are you working on at the moment? </a:t>
            </a:r>
          </a:p>
          <a:p>
            <a:pPr marL="457200" indent="-457200">
              <a:buFont typeface="Arial"/>
              <a:buChar char="•"/>
            </a:pPr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In terms of your research interests – what are you most passionate about? </a:t>
            </a:r>
            <a:endParaRPr lang="en-GB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/>
              <a:buChar char="•"/>
            </a:pPr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What theme connects you all? </a:t>
            </a:r>
          </a:p>
          <a:p>
            <a:pPr marL="457200" indent="-4572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ea typeface="Calibri"/>
              <a:cs typeface="Arial"/>
            </a:endParaRPr>
          </a:p>
          <a:p>
            <a:pPr marL="457200" indent="-4572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ea typeface="Calibri"/>
              <a:cs typeface="Arial"/>
            </a:endParaRPr>
          </a:p>
          <a:p>
            <a:r>
              <a:rPr lang="en-GB" sz="2800" b="1">
                <a:solidFill>
                  <a:srgbClr val="80BB3A"/>
                </a:solidFill>
                <a:latin typeface="Arial"/>
                <a:ea typeface="Calibri"/>
                <a:cs typeface="Arial"/>
              </a:rPr>
              <a:t>Groups 1-11 in Hall; Groups 12 &amp; 13 in G1; Group 14 in G3; and Group 15 in G4.</a:t>
            </a:r>
          </a:p>
        </p:txBody>
      </p:sp>
      <p:pic>
        <p:nvPicPr>
          <p:cNvPr id="2" name="Picture 1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35B23C1F-C6D8-7219-3D60-740DCFCF0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2588" y="280147"/>
            <a:ext cx="2498912" cy="249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0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F8880-FAA2-8099-8601-679906D5B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A9034E71-8B0E-D436-3CC7-4A7018626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BDEB1F-266F-931A-DAE5-B9C5A45916E0}"/>
              </a:ext>
            </a:extLst>
          </p:cNvPr>
          <p:cNvSpPr txBox="1"/>
          <p:nvPr/>
        </p:nvSpPr>
        <p:spPr>
          <a:xfrm>
            <a:off x="1062071" y="1154541"/>
            <a:ext cx="8554451" cy="54476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b="1">
                <a:solidFill>
                  <a:srgbClr val="80BB3A"/>
                </a:solidFill>
                <a:latin typeface="Arial"/>
                <a:cs typeface="Arial"/>
              </a:rPr>
              <a:t>Networking Round 2</a:t>
            </a:r>
            <a:endParaRPr lang="en-GB" sz="4400" b="1">
              <a:solidFill>
                <a:srgbClr val="80BB3A"/>
              </a:solidFill>
              <a:latin typeface="Arial"/>
              <a:cs typeface="Arial"/>
              <a:sym typeface="Wingdings" panose="05000000000000000000" pitchFamily="2" charset="2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3600" b="1">
                <a:solidFill>
                  <a:srgbClr val="80BB3A"/>
                </a:solidFill>
                <a:latin typeface="Arial"/>
                <a:cs typeface="Arial"/>
              </a:rPr>
              <a:t>Introduce yourselves to each other</a:t>
            </a:r>
          </a:p>
          <a:p>
            <a:pPr marL="571500" indent="-571500">
              <a:buFont typeface="Arial"/>
              <a:buChar char="•"/>
            </a:pPr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What are you working on at the moment? </a:t>
            </a:r>
            <a:endParaRPr lang="en-GB" sz="3600" b="1">
              <a:solidFill>
                <a:srgbClr val="80BB3A"/>
              </a:solidFill>
              <a:latin typeface="Arial"/>
              <a:cs typeface="Arial"/>
            </a:endParaRPr>
          </a:p>
          <a:p>
            <a:pPr marL="571500" indent="-571500">
              <a:buFont typeface="Arial"/>
              <a:buChar char="•"/>
            </a:pPr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What research questions most interest you?</a:t>
            </a:r>
          </a:p>
          <a:p>
            <a:pPr marL="571500" indent="-5715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cs typeface="Arial"/>
            </a:endParaRPr>
          </a:p>
          <a:p>
            <a:pPr marL="571500" indent="-5715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cs typeface="Arial"/>
            </a:endParaRPr>
          </a:p>
          <a:p>
            <a:pPr marL="571500" indent="-5715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cs typeface="Arial"/>
            </a:endParaRPr>
          </a:p>
          <a:p>
            <a:pPr marL="571500" indent="-571500">
              <a:buFont typeface="Arial"/>
              <a:buChar char="•"/>
            </a:pPr>
            <a:endParaRPr lang="en-GB" sz="28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2800" b="1">
                <a:solidFill>
                  <a:srgbClr val="80BB3A"/>
                </a:solidFill>
                <a:latin typeface="Arial"/>
                <a:cs typeface="Arial"/>
              </a:rPr>
              <a:t>Groups 1-11 in Hall; Groups 12 &amp; 13 in G1; Group 14 in G3; and Group 15 in G4.</a:t>
            </a:r>
            <a:endParaRPr lang="en-GB" sz="280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7" name="Picture 6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52736809-191F-25AE-BECA-46CC21AD4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2588" y="280147"/>
            <a:ext cx="2498912" cy="249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91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FE5AA956-B6FB-8674-346C-921F80B97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C28825-ADAC-0271-82A8-27FFF6A907AA}"/>
              </a:ext>
            </a:extLst>
          </p:cNvPr>
          <p:cNvSpPr txBox="1"/>
          <p:nvPr/>
        </p:nvSpPr>
        <p:spPr>
          <a:xfrm>
            <a:off x="1062071" y="1154541"/>
            <a:ext cx="8554451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b="1">
                <a:solidFill>
                  <a:srgbClr val="80BB3A"/>
                </a:solidFill>
                <a:latin typeface="Arial"/>
                <a:cs typeface="Arial"/>
              </a:rPr>
              <a:t>Skills workshops</a:t>
            </a:r>
            <a:endParaRPr lang="en-GB" sz="4400" b="1">
              <a:solidFill>
                <a:srgbClr val="80BB3A"/>
              </a:solidFill>
              <a:latin typeface="Arial"/>
              <a:cs typeface="Arial"/>
              <a:sym typeface="Wingdings" panose="05000000000000000000" pitchFamily="2" charset="2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</p:txBody>
      </p:sp>
      <p:pic>
        <p:nvPicPr>
          <p:cNvPr id="5" name="Picture 4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969124C4-4B2F-BA45-7EE6-51BA6C203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2588" y="280147"/>
            <a:ext cx="2498912" cy="249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452F9-EFFE-E756-57C7-12A4AF143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027F196D-B4A6-D5DD-4342-49B9B4724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555EF6-9FF5-B91D-AD07-3835D825B58B}"/>
              </a:ext>
            </a:extLst>
          </p:cNvPr>
          <p:cNvSpPr txBox="1"/>
          <p:nvPr/>
        </p:nvSpPr>
        <p:spPr>
          <a:xfrm>
            <a:off x="1062071" y="1154541"/>
            <a:ext cx="8554451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b="1">
                <a:solidFill>
                  <a:srgbClr val="80BB3A"/>
                </a:solidFill>
                <a:latin typeface="Arial"/>
                <a:cs typeface="Arial"/>
              </a:rPr>
              <a:t>Hosted conversations</a:t>
            </a:r>
            <a:endParaRPr lang="en-GB" sz="4400" b="1">
              <a:solidFill>
                <a:srgbClr val="80BB3A"/>
              </a:solidFill>
              <a:latin typeface="Arial"/>
              <a:cs typeface="Arial"/>
              <a:sym typeface="Wingdings" panose="05000000000000000000" pitchFamily="2" charset="2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4400">
                <a:solidFill>
                  <a:srgbClr val="80BB3A"/>
                </a:solidFill>
                <a:latin typeface="Arial"/>
                <a:cs typeface="Arial"/>
              </a:rPr>
              <a:t>Conversation 1: 1.20pm-1.50pm</a:t>
            </a:r>
          </a:p>
          <a:p>
            <a:r>
              <a:rPr lang="en-GB" sz="4400">
                <a:solidFill>
                  <a:srgbClr val="80BB3A"/>
                </a:solidFill>
                <a:latin typeface="Arial"/>
                <a:cs typeface="Arial"/>
              </a:rPr>
              <a:t>Conversation 2: 1.55pm-2.25pm</a:t>
            </a:r>
          </a:p>
          <a:p>
            <a:endParaRPr lang="en-GB" sz="4400">
              <a:solidFill>
                <a:srgbClr val="80BB3A"/>
              </a:solidFill>
              <a:latin typeface="Arial"/>
              <a:cs typeface="Arial"/>
            </a:endParaRP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4400" b="1">
                <a:solidFill>
                  <a:srgbClr val="80BB3A"/>
                </a:solidFill>
                <a:latin typeface="Arial"/>
                <a:cs typeface="Arial"/>
              </a:rPr>
              <a:t>2.30pm - back to the main hall!</a:t>
            </a:r>
          </a:p>
        </p:txBody>
      </p:sp>
      <p:pic>
        <p:nvPicPr>
          <p:cNvPr id="5" name="Picture 4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A3612F8A-9B75-1BFE-6D8D-7BF3B6E66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2588" y="280147"/>
            <a:ext cx="2498912" cy="249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6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FE5AA956-B6FB-8674-346C-921F80B97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" y="0"/>
            <a:ext cx="12186157" cy="68612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C28825-ADAC-0271-82A8-27FFF6A907AA}"/>
              </a:ext>
            </a:extLst>
          </p:cNvPr>
          <p:cNvSpPr txBox="1"/>
          <p:nvPr/>
        </p:nvSpPr>
        <p:spPr>
          <a:xfrm>
            <a:off x="1062071" y="1154541"/>
            <a:ext cx="8554451" cy="47705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b="1" dirty="0">
                <a:solidFill>
                  <a:srgbClr val="80BB3A"/>
                </a:solidFill>
                <a:latin typeface="Arial"/>
                <a:cs typeface="Arial"/>
              </a:rPr>
              <a:t>What will you take away from the Gathering?</a:t>
            </a:r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4000" dirty="0">
                <a:solidFill>
                  <a:srgbClr val="80BB3A"/>
                </a:solidFill>
                <a:latin typeface="Arial"/>
                <a:cs typeface="Arial"/>
              </a:rPr>
              <a:t>e.g.: feeling, action, connection</a:t>
            </a:r>
          </a:p>
          <a:p>
            <a:endParaRPr lang="en-GB" sz="4400" b="1" dirty="0">
              <a:solidFill>
                <a:srgbClr val="80BB3A"/>
              </a:solidFill>
              <a:latin typeface="Arial"/>
              <a:cs typeface="Arial"/>
            </a:endParaRPr>
          </a:p>
          <a:p>
            <a:r>
              <a:rPr lang="en-GB" sz="4400" b="1" dirty="0">
                <a:solidFill>
                  <a:srgbClr val="80BB3A"/>
                </a:solidFill>
                <a:latin typeface="Arial"/>
                <a:cs typeface="Arial"/>
              </a:rPr>
              <a:t>Please choose a postcard that resonates with you</a:t>
            </a:r>
          </a:p>
          <a:p>
            <a:endParaRPr lang="en-GB" sz="4400" b="1">
              <a:solidFill>
                <a:srgbClr val="80BB3A"/>
              </a:solidFill>
              <a:latin typeface="Arial"/>
              <a:cs typeface="Arial"/>
            </a:endParaRPr>
          </a:p>
        </p:txBody>
      </p:sp>
      <p:pic>
        <p:nvPicPr>
          <p:cNvPr id="2" name="Picture 1" descr="Free Sunset over ocean Photo - Sunset ...">
            <a:extLst>
              <a:ext uri="{FF2B5EF4-FFF2-40B4-BE49-F238E27FC236}">
                <a16:creationId xmlns:a16="http://schemas.microsoft.com/office/drawing/2014/main" id="{B2423F4C-CC6E-772C-3E92-5EBFC9151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9197" y="1716215"/>
            <a:ext cx="1367529" cy="2473592"/>
          </a:xfrm>
          <a:prstGeom prst="rect">
            <a:avLst/>
          </a:prstGeom>
        </p:spPr>
      </p:pic>
      <p:pic>
        <p:nvPicPr>
          <p:cNvPr id="5" name="Picture 4" descr="Hands Photos, Download The BEST Free ...">
            <a:extLst>
              <a:ext uri="{FF2B5EF4-FFF2-40B4-BE49-F238E27FC236}">
                <a16:creationId xmlns:a16="http://schemas.microsoft.com/office/drawing/2014/main" id="{E8284FC7-96A6-C48F-D7E5-1A7FBD5E0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6561" y="4498512"/>
            <a:ext cx="1423152" cy="2148214"/>
          </a:xfrm>
          <a:prstGeom prst="rect">
            <a:avLst/>
          </a:prstGeom>
        </p:spPr>
      </p:pic>
      <p:pic>
        <p:nvPicPr>
          <p:cNvPr id="7" name="Picture 6" descr="50 Cute Kittens You Need to See: the ...">
            <a:extLst>
              <a:ext uri="{FF2B5EF4-FFF2-40B4-BE49-F238E27FC236}">
                <a16:creationId xmlns:a16="http://schemas.microsoft.com/office/drawing/2014/main" id="{FB6B88BE-3CB2-7CBA-7CE3-B2649A5DE2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9237" y="490207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8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241" y="338884"/>
            <a:ext cx="10066283" cy="384492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>
              <a:solidFill>
                <a:srgbClr val="80BB3A"/>
              </a:solidFill>
              <a:ea typeface="Calibri"/>
              <a:cs typeface="Calibri"/>
            </a:endParaRPr>
          </a:p>
          <a:p>
            <a:pPr marL="457200" lvl="1" indent="0" algn="ctr">
              <a:buNone/>
            </a:pPr>
            <a:r>
              <a:rPr lang="en-GB" sz="6000" b="1">
                <a:solidFill>
                  <a:srgbClr val="80BB3A"/>
                </a:solidFill>
                <a:ea typeface="Calibri"/>
                <a:cs typeface="Calibri"/>
              </a:rPr>
              <a:t>Very short evaluation form!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1682B9-E1E7-4587-A01E-3287AE4AD853}"/>
              </a:ext>
            </a:extLst>
          </p:cNvPr>
          <p:cNvSpPr txBox="1">
            <a:spLocks noChangeArrowheads="1"/>
          </p:cNvSpPr>
          <p:nvPr/>
        </p:nvSpPr>
        <p:spPr>
          <a:xfrm>
            <a:off x="914399" y="5150223"/>
            <a:ext cx="8229600" cy="38449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solidFill>
                <a:srgbClr val="80BB3A"/>
              </a:solidFill>
              <a:ea typeface="Calibri"/>
              <a:cs typeface="Calibri"/>
            </a:endParaRPr>
          </a:p>
          <a:p>
            <a:pPr marL="457200" lvl="1" indent="0" algn="ctr">
              <a:buFont typeface="Arial" panose="020B0604020202020204" pitchFamily="34" charset="0"/>
              <a:buNone/>
            </a:pPr>
            <a:r>
              <a:rPr lang="en-GB" sz="6000" b="1">
                <a:solidFill>
                  <a:srgbClr val="80BB3A"/>
                </a:solidFill>
                <a:ea typeface="Calibri"/>
                <a:cs typeface="Calibri"/>
              </a:rPr>
              <a:t>Thank you </a:t>
            </a:r>
            <a:r>
              <a:rPr lang="en-GB" sz="6000" b="1">
                <a:solidFill>
                  <a:srgbClr val="80BB3A"/>
                </a:solidFill>
                <a:ea typeface="Calibri"/>
                <a:cs typeface="Calibri"/>
                <a:sym typeface="Wingdings" panose="05000000000000000000" pitchFamily="2" charset="2"/>
              </a:rPr>
              <a:t></a:t>
            </a:r>
            <a:endParaRPr lang="en-GB" sz="6000" b="1">
              <a:solidFill>
                <a:srgbClr val="80BB3A"/>
              </a:solidFill>
              <a:ea typeface="Calibri"/>
              <a:cs typeface="Calibri"/>
            </a:endParaRPr>
          </a:p>
        </p:txBody>
      </p:sp>
      <p:pic>
        <p:nvPicPr>
          <p:cNvPr id="6" name="Picture 5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F387146E-CB3E-3520-8D87-A67945732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610" y="2042947"/>
            <a:ext cx="3167555" cy="316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1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een square with white dots&#10;&#10;Description automatically generated">
            <a:extLst>
              <a:ext uri="{FF2B5EF4-FFF2-40B4-BE49-F238E27FC236}">
                <a16:creationId xmlns:a16="http://schemas.microsoft.com/office/drawing/2014/main" id="{435F8D58-DC33-BCAF-694F-2AE478ED6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3" y="740"/>
            <a:ext cx="12184693" cy="68565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E34E4A-01CA-9657-2DF3-43C3386375DB}"/>
              </a:ext>
            </a:extLst>
          </p:cNvPr>
          <p:cNvSpPr txBox="1"/>
          <p:nvPr/>
        </p:nvSpPr>
        <p:spPr>
          <a:xfrm>
            <a:off x="586814" y="-93468"/>
            <a:ext cx="9819058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lang="en-GB" sz="6600" b="1">
                <a:solidFill>
                  <a:prstClr val="white"/>
                </a:solidFill>
                <a:latin typeface="Arial"/>
                <a:cs typeface="Arial"/>
              </a:rPr>
              <a:t>Stay in touch </a:t>
            </a:r>
            <a:r>
              <a:rPr lang="en-GB" sz="6600" b="1">
                <a:solidFill>
                  <a:prstClr val="white"/>
                </a:solidFill>
                <a:latin typeface="Arial"/>
                <a:cs typeface="Arial"/>
                <a:sym typeface="Wingdings" panose="05000000000000000000" pitchFamily="2" charset="2"/>
              </a:rPr>
              <a:t>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>
              <a:solidFill>
                <a:prstClr val="white"/>
              </a:solidFill>
              <a:latin typeface="Arial"/>
              <a:cs typeface="Arial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>
                <a:solidFill>
                  <a:prstClr val="white"/>
                </a:solidFill>
                <a:latin typeface="Arial"/>
                <a:cs typeface="Arial"/>
                <a:sym typeface="Wingdings" panose="05000000000000000000" pitchFamily="2" charset="2"/>
              </a:rPr>
              <a:t>www.mentalhealthresearch.org.uk</a:t>
            </a:r>
            <a:endParaRPr lang="en-GB" sz="4000" b="1">
              <a:solidFill>
                <a:prstClr val="white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@MHRIncubator.Bsky.social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3" name="Picture 2" descr="A qr code with a blue circle and a white circle&#10;&#10;AI-generated content may be incorrect.">
            <a:extLst>
              <a:ext uri="{FF2B5EF4-FFF2-40B4-BE49-F238E27FC236}">
                <a16:creationId xmlns:a16="http://schemas.microsoft.com/office/drawing/2014/main" id="{E0761B7C-84D7-F89E-1565-6D1619168A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231" y="3428999"/>
            <a:ext cx="2554224" cy="255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9130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HR_Powerpoint_design1" id="{097893A5-8179-C84C-B213-779734C3CD44}" vid="{01E92CA9-3BC4-864D-B2A9-B07410E3BA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8C73FCDF03F44AADF30873CDD8B188" ma:contentTypeVersion="18" ma:contentTypeDescription="Create a new document." ma:contentTypeScope="" ma:versionID="bfd24ef97135bac3ea4bead77f67fb2d">
  <xsd:schema xmlns:xsd="http://www.w3.org/2001/XMLSchema" xmlns:xs="http://www.w3.org/2001/XMLSchema" xmlns:p="http://schemas.microsoft.com/office/2006/metadata/properties" xmlns:ns2="cbeceafd-bdf9-4ffd-b8ae-7a3f4107f82b" xmlns:ns3="152cc7e3-10f0-48ad-9c9d-234211467b50" targetNamespace="http://schemas.microsoft.com/office/2006/metadata/properties" ma:root="true" ma:fieldsID="baebe1811708cd1c111434469e05c1c1" ns2:_="" ns3:_="">
    <xsd:import namespace="cbeceafd-bdf9-4ffd-b8ae-7a3f4107f82b"/>
    <xsd:import namespace="152cc7e3-10f0-48ad-9c9d-234211467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ceafd-bdf9-4ffd-b8ae-7a3f4107f8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cc7e3-10f0-48ad-9c9d-234211467b5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51c43d4-7b56-41c4-88ea-53574508b28f}" ma:internalName="TaxCatchAll" ma:showField="CatchAllData" ma:web="152cc7e3-10f0-48ad-9c9d-234211467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2cc7e3-10f0-48ad-9c9d-234211467b50" xsi:nil="true"/>
    <lcf76f155ced4ddcb4097134ff3c332f xmlns="cbeceafd-bdf9-4ffd-b8ae-7a3f4107f82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628CFE-BB0C-4FDD-8639-C516D177EEB6}">
  <ds:schemaRefs>
    <ds:schemaRef ds:uri="152cc7e3-10f0-48ad-9c9d-234211467b50"/>
    <ds:schemaRef ds:uri="cbeceafd-bdf9-4ffd-b8ae-7a3f4107f82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E932763-FC43-44AC-AD6B-372659DE7ECA}">
  <ds:schemaRefs>
    <ds:schemaRef ds:uri="152cc7e3-10f0-48ad-9c9d-234211467b50"/>
    <ds:schemaRef ds:uri="cbeceafd-bdf9-4ffd-b8ae-7a3f4107f82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40C7706-9572-41B8-9C8A-D4882E38E5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Sanders</dc:creator>
  <cp:revision>27</cp:revision>
  <dcterms:created xsi:type="dcterms:W3CDTF">2024-10-03T17:00:25Z</dcterms:created>
  <dcterms:modified xsi:type="dcterms:W3CDTF">2025-11-04T11:49:18Z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0x010100708C73FCDF03F44AADF30873CDD8B188</vt:lpwstr>
  </property>
  <property fmtid="{D5CDD505-2E9C-101B-9397-08002B2CF9AE}" pid="3" name="MediaServiceImageTags">
    <vt:lpwstr/>
  </property>
</Properties>
</file>